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ACB2B-32D7-A4F9-93C9-9AA6DBA77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C395A0-0C32-32EB-6760-554E4DDC1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71699C-517C-AF72-3235-8119958C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7EA-91B1-402B-8DA7-0EB0274FB1F6}" type="datetimeFigureOut">
              <a:rPr lang="nl-NL" smtClean="0"/>
              <a:t>10-9-2023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19EFAE-3D5C-DA15-299C-BBB70693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249DDE-B651-4E88-7981-A5279F00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CBE2-E521-40C5-80D5-E4F0ECAF8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75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A26C4-1F42-39C5-3394-FF125B2E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335D42-5746-AAFF-3755-3C53D528A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9274C3-296C-AFA8-0CAF-19D9177F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7EA-91B1-402B-8DA7-0EB0274FB1F6}" type="datetimeFigureOut">
              <a:rPr lang="nl-NL" smtClean="0"/>
              <a:t>10-9-2023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D20BAC-A803-E623-699D-02D9FF94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F6321-4B0A-489E-EB3D-60C3D3EC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CBE2-E521-40C5-80D5-E4F0ECAF8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64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9CE0C03-5247-A8DE-C914-D6960C02D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7232CFC-12D7-7D80-6F95-F1D62C421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19F2CF-D6F0-59A2-3C78-23F703B3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7EA-91B1-402B-8DA7-0EB0274FB1F6}" type="datetimeFigureOut">
              <a:rPr lang="nl-NL" smtClean="0"/>
              <a:t>10-9-2023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2B17F6-A6AE-DD22-A502-D2C48F5A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53A8AB-2039-2569-3A22-E07C1DF3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CBE2-E521-40C5-80D5-E4F0ECAF8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29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5651B-FD0B-88D0-DCB8-088B6F76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D98B7-94C5-9A63-FD8B-0EA9E94A7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050417-A866-335D-74B9-BAF9E2DC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7EA-91B1-402B-8DA7-0EB0274FB1F6}" type="datetimeFigureOut">
              <a:rPr lang="nl-NL" smtClean="0"/>
              <a:t>10-9-2023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65E868-B5CE-62BE-D316-0451EE16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40CF2F-673E-AC8F-DC9A-8CF976CF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CBE2-E521-40C5-80D5-E4F0ECAF8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23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792E3-02BB-B1F5-E66F-2BB4C7FC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D55FF0-A4CC-ED8B-0832-B5EF061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99D291-C6E8-E6B7-A7FF-16B3A6BE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7EA-91B1-402B-8DA7-0EB0274FB1F6}" type="datetimeFigureOut">
              <a:rPr lang="nl-NL" smtClean="0"/>
              <a:t>10-9-2023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1DE08D-3530-7809-B4CA-373AB5F2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098CF3-2A2B-9B3C-CDB5-DB130ECE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CBE2-E521-40C5-80D5-E4F0ECAF8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57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A2DD9-271F-945F-0C5B-00E18A94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93FFF4-BD4A-0BF8-93CA-186D8C552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2FD8EA6-AE4A-0003-C0B2-376A83EB2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6FE9FF-E145-E7D3-A4AC-04EFC689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7EA-91B1-402B-8DA7-0EB0274FB1F6}" type="datetimeFigureOut">
              <a:rPr lang="nl-NL" smtClean="0"/>
              <a:t>10-9-2023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D40805-6D06-4DE2-C65D-DA31429A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44CB81-D880-8DD0-6633-B6B98D64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CBE2-E521-40C5-80D5-E4F0ECAF8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21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1F815-3ECA-246C-9265-2FC2F8CA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1A2930-3ED2-242F-ECBD-4F45031C6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6FE699-A82F-3437-29AD-DAF376051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FB1DFA1-4362-61CF-10AD-77932F71D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E5DD14-F1F0-C3F4-F209-97B311F39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C8C8AA-9162-3F23-70CD-EE1DE6DA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7EA-91B1-402B-8DA7-0EB0274FB1F6}" type="datetimeFigureOut">
              <a:rPr lang="nl-NL" smtClean="0"/>
              <a:t>10-9-2023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6C5B8F0-B2B8-D1D3-5B09-A38D1216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2986F4-2B7C-6728-C7FA-04BCB226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CBE2-E521-40C5-80D5-E4F0ECAF8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28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B46E5-768C-A0E7-03B9-47241202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8E93471-928D-6BDD-C039-C1F19D0F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7EA-91B1-402B-8DA7-0EB0274FB1F6}" type="datetimeFigureOut">
              <a:rPr lang="nl-NL" smtClean="0"/>
              <a:t>10-9-2023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2A5DEC-EB32-5AE5-32EB-0FB52A6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FED071-6B12-4642-EE80-A7F24C9E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CBE2-E521-40C5-80D5-E4F0ECAF8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1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5E578CD-3984-C9C2-0790-75B31EEB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7EA-91B1-402B-8DA7-0EB0274FB1F6}" type="datetimeFigureOut">
              <a:rPr lang="nl-NL" smtClean="0"/>
              <a:t>10-9-2023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889E32-7DF8-C359-9222-57AC03DB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EA5C5E-5500-9037-DE04-3EED88E3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CBE2-E521-40C5-80D5-E4F0ECAF8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9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D3064-92E7-717D-1DA3-C48A5534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DBE496-D723-06F4-D27F-C60D603C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7468A1-EA6C-CF66-57FD-50D1D0868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C0BFC2-80EA-5B76-FB93-FC2FA699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7EA-91B1-402B-8DA7-0EB0274FB1F6}" type="datetimeFigureOut">
              <a:rPr lang="nl-NL" smtClean="0"/>
              <a:t>10-9-2023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00891F-7C67-6812-A9C5-F3A1D8C5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7CF795-B3C2-CCB0-8DF0-455F9EED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CBE2-E521-40C5-80D5-E4F0ECAF8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13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671C5-DB94-11A1-E692-E5136AB6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63970B3-C131-896D-B540-4C24849F4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CF0E4E-77E9-D997-724F-70E245DD9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7DCF10-C863-57FB-60F0-74042B56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27EA-91B1-402B-8DA7-0EB0274FB1F6}" type="datetimeFigureOut">
              <a:rPr lang="nl-NL" smtClean="0"/>
              <a:t>10-9-2023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6BBA10-EB28-742E-2807-BDE5FD3D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61A6FA-276C-1723-8325-C47175D1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CBE2-E521-40C5-80D5-E4F0ECAF8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8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3BC530-7AF2-417F-0A2C-9E13401F7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803F27-5B5A-3DC2-8980-679D6E8AD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9AEE5-48C2-3B3C-1A87-C6A2F6097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27EA-91B1-402B-8DA7-0EB0274FB1F6}" type="datetimeFigureOut">
              <a:rPr lang="nl-NL" smtClean="0"/>
              <a:t>10-9-2023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036594-F56C-4CE4-90FB-999D7743B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50C435-6FE8-892B-862B-F8F18A7C3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CBE2-E521-40C5-80D5-E4F0ECAF87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04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boom, kleding&#10;&#10;Automatisch gegenereerde beschrijving">
            <a:extLst>
              <a:ext uri="{FF2B5EF4-FFF2-40B4-BE49-F238E27FC236}">
                <a16:creationId xmlns:a16="http://schemas.microsoft.com/office/drawing/2014/main" id="{E230A661-B865-B0EB-1BF2-62CC26D27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" y="138896"/>
            <a:ext cx="4907666" cy="2847372"/>
          </a:xfrm>
          <a:prstGeom prst="rect">
            <a:avLst/>
          </a:prstGeom>
        </p:spPr>
      </p:pic>
      <p:pic>
        <p:nvPicPr>
          <p:cNvPr id="5" name="Afbeelding 4" descr="Afbeelding met buitenshuis, hemel, boom, gebouw&#10;&#10;Automatisch gegenereerde beschrijving">
            <a:extLst>
              <a:ext uri="{FF2B5EF4-FFF2-40B4-BE49-F238E27FC236}">
                <a16:creationId xmlns:a16="http://schemas.microsoft.com/office/drawing/2014/main" id="{4300E4E0-A6BB-0F39-AB72-BAE815BCD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89" y="138896"/>
            <a:ext cx="7203311" cy="2847372"/>
          </a:xfrm>
          <a:prstGeom prst="rect">
            <a:avLst/>
          </a:prstGeom>
        </p:spPr>
      </p:pic>
      <p:pic>
        <p:nvPicPr>
          <p:cNvPr id="7" name="Afbeelding 6" descr="Afbeelding met buitenshuis, hemel, kanaal, gras&#10;&#10;Automatisch gegenereerde beschrijving">
            <a:extLst>
              <a:ext uri="{FF2B5EF4-FFF2-40B4-BE49-F238E27FC236}">
                <a16:creationId xmlns:a16="http://schemas.microsoft.com/office/drawing/2014/main" id="{9B5F3D6B-8D43-A269-ACBC-A78ECB8EA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732"/>
            <a:ext cx="5486401" cy="2986268"/>
          </a:xfrm>
          <a:prstGeom prst="rect">
            <a:avLst/>
          </a:prstGeom>
        </p:spPr>
      </p:pic>
      <p:pic>
        <p:nvPicPr>
          <p:cNvPr id="9" name="Afbeelding 8" descr="Afbeelding met buitenshuis, hemel, wolk, plant&#10;&#10;Automatisch gegenereerde beschrijving">
            <a:extLst>
              <a:ext uri="{FF2B5EF4-FFF2-40B4-BE49-F238E27FC236}">
                <a16:creationId xmlns:a16="http://schemas.microsoft.com/office/drawing/2014/main" id="{4A00058A-0DCA-433B-ACF8-1719B0FA3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871732"/>
            <a:ext cx="6624576" cy="29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9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uitenshuis, hemel, plant&#10;&#10;Automatisch gegenereerde beschrijving">
            <a:extLst>
              <a:ext uri="{FF2B5EF4-FFF2-40B4-BE49-F238E27FC236}">
                <a16:creationId xmlns:a16="http://schemas.microsoft.com/office/drawing/2014/main" id="{A7388AFF-8F3B-F70C-0F31-06FBBBB34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6100" cy="6858000"/>
          </a:xfrm>
          <a:prstGeom prst="rect">
            <a:avLst/>
          </a:prstGeom>
        </p:spPr>
      </p:pic>
      <p:pic>
        <p:nvPicPr>
          <p:cNvPr id="5" name="Afbeelding 4" descr="Afbeelding met persoon, buitenshuis, kleding, hemel&#10;&#10;Automatisch gegenereerde beschrijving">
            <a:extLst>
              <a:ext uri="{FF2B5EF4-FFF2-40B4-BE49-F238E27FC236}">
                <a16:creationId xmlns:a16="http://schemas.microsoft.com/office/drawing/2014/main" id="{0FCA6CFE-442C-D6F9-505C-2FF850598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69" y="-81023"/>
            <a:ext cx="5143500" cy="6858000"/>
          </a:xfrm>
          <a:prstGeom prst="rect">
            <a:avLst/>
          </a:prstGeom>
        </p:spPr>
      </p:pic>
      <p:pic>
        <p:nvPicPr>
          <p:cNvPr id="7" name="Afbeelding 6" descr="Afbeelding met buitenshuis, hemel, kleding, boom&#10;&#10;Automatisch gegenereerde beschrijving">
            <a:extLst>
              <a:ext uri="{FF2B5EF4-FFF2-40B4-BE49-F238E27FC236}">
                <a16:creationId xmlns:a16="http://schemas.microsoft.com/office/drawing/2014/main" id="{9ADFA7A4-AFA6-0998-A73F-814D4EDD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69" y="0"/>
            <a:ext cx="4309641" cy="2384385"/>
          </a:xfrm>
          <a:prstGeom prst="rect">
            <a:avLst/>
          </a:prstGeom>
        </p:spPr>
      </p:pic>
      <p:pic>
        <p:nvPicPr>
          <p:cNvPr id="9" name="Afbeelding 8" descr="Afbeelding met buitenshuis, hemel, kleding, boom&#10;&#10;Automatisch gegenereerde beschrijving">
            <a:extLst>
              <a:ext uri="{FF2B5EF4-FFF2-40B4-BE49-F238E27FC236}">
                <a16:creationId xmlns:a16="http://schemas.microsoft.com/office/drawing/2014/main" id="{DD3E1E2C-511E-CAAE-A6AF-AEEA9CCBF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68" y="2384385"/>
            <a:ext cx="4218731" cy="2089231"/>
          </a:xfrm>
          <a:prstGeom prst="rect">
            <a:avLst/>
          </a:prstGeom>
        </p:spPr>
      </p:pic>
      <p:pic>
        <p:nvPicPr>
          <p:cNvPr id="11" name="Afbeelding 10" descr="Afbeelding met buitenshuis, boom, water, hemel&#10;&#10;Automatisch gegenereerde beschrijving">
            <a:extLst>
              <a:ext uri="{FF2B5EF4-FFF2-40B4-BE49-F238E27FC236}">
                <a16:creationId xmlns:a16="http://schemas.microsoft.com/office/drawing/2014/main" id="{5E145BDF-DF93-BE55-9BBD-D6F36606C4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68" y="4473615"/>
            <a:ext cx="4218732" cy="23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558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Henk van Dijk</dc:creator>
  <cp:lastModifiedBy>Henk van Dijk</cp:lastModifiedBy>
  <cp:revision>2</cp:revision>
  <dcterms:created xsi:type="dcterms:W3CDTF">2023-09-10T12:42:35Z</dcterms:created>
  <dcterms:modified xsi:type="dcterms:W3CDTF">2023-09-10T12:51:19Z</dcterms:modified>
</cp:coreProperties>
</file>